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57" r:id="rId6"/>
    <p:sldId id="256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0A2D5-9028-4D16-B9EA-21CAD64E3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E75854-645C-47C4-95B6-88F4547A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0C3780-FF8B-4F45-903E-9B4261CB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33CFF7-B41C-43B8-95DA-CB9F844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FB3DCF-A89B-435E-BCA1-DF57DFAC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DD03D-30B8-456A-90A6-AE8E8941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B16BD2-ED24-4D31-9FB0-15EE42ABA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5453E-23EB-4BCC-A82D-039FC675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CEB2B7-94E1-4FCA-8160-F8F86D80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882C26-FFC0-44C9-AC8D-06FB9922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04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6E11EF-9666-4A0D-8971-C435A02D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A73CAA-FDC8-43D7-A526-14796C76E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DEB3E8-479D-458C-9651-42313C6C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6BBB51-3A8D-435E-BF3B-F9B28347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3F6A87-A2A1-40A7-9FEE-3AD0FF25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27DCF-9C63-4900-B4E8-00BC58AA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B44893-DFE5-47E9-9AC5-CE5B21D94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2E43CF-251E-41ED-881C-62978E79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23535-883E-4A32-BD73-213CB1AB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345A63-75BE-46E6-A688-1DA6EAB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1C7AE-45EA-43B6-9956-BA3434FD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488F89-790F-44B9-A027-359C3A80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4AE4D1-4019-47D6-A640-50EE4E2B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343B17-698A-4860-B693-CA6A7C47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0BED9-ADC9-4E75-8E88-D485FD5F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37A77-5AB6-4F5A-8015-7C297647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605485-1015-45A0-B7F8-BE4E7CBB5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136B5B-A88E-466E-84EC-141D8A331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984656-6719-40CD-BAFB-DB83AC17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1C1259-8243-4839-BF7D-47CBC8EE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325FE4-1CF5-4F90-AAA5-A7E3BA4F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9B83-C813-40A3-823D-C999ECB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1EF7C7-2291-40FB-896A-D66BA65C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CECE08-DB0A-4ACC-88CC-CB8D158D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40173AC-D9F1-4DF7-9238-D87E28394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44C027-04EE-40E4-BC7F-D0938E316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3D588E-46C7-4825-BECC-8F194392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54C1B4-9E5E-42F6-8998-4754B727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D55F36-04E4-446D-9573-A880ABC4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060EE-3FE7-44DC-B764-E1E02CD7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272E47-7866-4520-BED1-4EE67412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5661C1-D3AA-46AE-AFA6-69B85F1B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1EBCE7-1C96-4D72-AED2-E36DEDE9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3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3E8D4F-4B61-4F9A-8B9F-F0F1C0E5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06269B-9293-435A-83C8-0B0975F1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A5E61F-B6AD-4056-864B-A531272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7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32C17-EE71-420B-979C-B4DC6016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4A0CC-9574-4752-8893-921492D6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C45DDED-385A-4D91-960F-5226DB2F6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0A7A44-BFF7-49A7-B193-CFAD8E8C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F12723-51FF-4E78-8FA4-9AA24D0A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31E76E-9E53-4664-B2E7-A38A9E03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6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8DE0F-9B5B-4624-A8D5-30E9615A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86B731-6BB2-4AEC-A67B-2F05B97F6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15E47E-CEF1-4CA3-BCA9-C3E2726D5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E2EFAB-5C11-4494-9B5C-A8D5D276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8395A4-0AD6-42B1-97B6-43C4DFC6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572CEB-8D35-4A0D-B915-0EF106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38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8A95FE-930C-4995-BCD2-786B8000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323FAE-8C0D-4D26-B9AA-940823B9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297346-7DD8-40E3-BD73-D272658A5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B156-DC6A-41E8-9DC2-0B18BC380DE9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8E1A24-05C8-45A1-A65A-B3E2BDD3E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2813CF-A4BC-48A5-A2DA-110796B1A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7509-DE28-4008-8F69-C01DBDAF7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80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hyperlink" Target="https://learningapps.org/watch?v=pzmk45gjk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hyperlink" Target="https://www.flippity.net/sh.php?k=12LQgwtu0tXy_hXM90_RLgoHHnXu7E5e76yXsA5_6RI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mbym8id32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learningapps.org/watch?v=ps1h5b1t521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aqtw72fc2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sh.php?k=1EbAIl4Pw-1wbGZGJDwV8yh2kH60h4kU9Xa1jJDRsZv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bzLLNNNBnAtAjNGQyt6pcD1eNq_z2i8JvrqxdhULNJvJganihHKVk9EsXFVMw260kTpsxT57dzN6nEpP03iezb8X75d-lNQWJgfq2Sgl330AgUHSTj1WKzeRI46JFcVJPZt1LFusjQGb6t9Fc0lbfuOuVZMxIzKH2ECHLRSbQpbamJQaKn6RVqoZZo1rZnqvsklGqMDUcSbuau4jHMi51vc-9aP0eCg5jFKuBF3IZyA01MeoYWiFikEagzSdZeUtkzrStlBs592uwmtPxDcw8K5r5tSPm19jd8vV1yxkiPlcrhT6CxajVPTeFUmVEH2SJrXHkzL_S00xbC8cxtj-XVrOCe7f6H2bxL-UnBga5VuQStHH0ryBnAXHt4Bk4IgAut7Jxyx7pHlOv0XK7ioFzoBt3tAgR5LUCv6lAsUzt7eyJZsarb3VXNv3zr7Np8ziupLURHiCqh1BDSM5DPnWWI1ZFRc9TBpU-ETEszAYJecG2C6b6eZNcftVEeUE_uzgupG9gAb7OlAsVv448lSt_j04GKZE7aEOwarXUOlBDlYWYosgVQ-kAQTRCtNeQuD_t4RRC7SOWd64Ic30EPqmjB-S_zPRCoHdsG5vIom8ZvsQrjHxXgRoarAgIYNZZAgq3_8FeLJn8mnIeltgcrOOgmugaL6BW77L0ia2bMC1v9dhRY_d1eSNu_JKjOvWczo=w681-h908-no?authuser=0">
            <a:extLst>
              <a:ext uri="{FF2B5EF4-FFF2-40B4-BE49-F238E27FC236}">
                <a16:creationId xmlns:a16="http://schemas.microsoft.com/office/drawing/2014/main" id="{6D3C69E0-8CD6-40EC-941E-48305C0F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" y="301626"/>
            <a:ext cx="4561033" cy="60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3E996AA3-483B-4A8A-A605-33A9B567C927}"/>
              </a:ext>
            </a:extLst>
          </p:cNvPr>
          <p:cNvSpPr/>
          <p:nvPr/>
        </p:nvSpPr>
        <p:spPr>
          <a:xfrm>
            <a:off x="5397192" y="384717"/>
            <a:ext cx="6010507" cy="3044283"/>
          </a:xfrm>
          <a:prstGeom prst="wedgeEllipseCallout">
            <a:avLst>
              <a:gd name="adj1" fmla="val -81130"/>
              <a:gd name="adj2" fmla="val 196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Dear kids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accent1"/>
                </a:solidFill>
              </a:rPr>
              <a:t>as </a:t>
            </a:r>
            <a:r>
              <a:rPr lang="cs-CZ" dirty="0" err="1">
                <a:solidFill>
                  <a:schemeClr val="accent1"/>
                </a:solidFill>
              </a:rPr>
              <a:t>you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definitely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know</a:t>
            </a:r>
            <a:r>
              <a:rPr lang="cs-CZ" dirty="0">
                <a:solidFill>
                  <a:schemeClr val="tx1"/>
                </a:solidFill>
              </a:rPr>
              <a:t>…I </a:t>
            </a:r>
            <a:r>
              <a:rPr lang="cs-CZ" dirty="0" err="1">
                <a:solidFill>
                  <a:schemeClr val="tx1"/>
                </a:solidFill>
              </a:rPr>
              <a:t>am</a:t>
            </a:r>
            <a:r>
              <a:rPr lang="cs-CZ" dirty="0">
                <a:solidFill>
                  <a:schemeClr val="tx1"/>
                </a:solidFill>
              </a:rPr>
              <a:t> Mr. Josef Čapek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and I </a:t>
            </a:r>
            <a:r>
              <a:rPr lang="cs-CZ" dirty="0" err="1">
                <a:solidFill>
                  <a:schemeClr val="tx1"/>
                </a:solidFill>
              </a:rPr>
              <a:t>am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supposed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dirty="0" err="1">
                <a:solidFill>
                  <a:schemeClr val="tx1"/>
                </a:solidFill>
              </a:rPr>
              <a:t>write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book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„All </a:t>
            </a:r>
            <a:r>
              <a:rPr lang="cs-CZ" dirty="0" err="1">
                <a:solidFill>
                  <a:srgbClr val="FF0000"/>
                </a:solidFill>
              </a:rPr>
              <a:t>about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Doggie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Pussycat</a:t>
            </a:r>
            <a:r>
              <a:rPr lang="cs-CZ" dirty="0">
                <a:solidFill>
                  <a:srgbClr val="FF0000"/>
                </a:solidFill>
              </a:rPr>
              <a:t>“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and </a:t>
            </a:r>
            <a:r>
              <a:rPr lang="cs-CZ" dirty="0" err="1">
                <a:solidFill>
                  <a:schemeClr val="accent1"/>
                </a:solidFill>
              </a:rPr>
              <a:t>I‘m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currently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out</a:t>
            </a:r>
            <a:r>
              <a:rPr lang="cs-CZ" dirty="0">
                <a:solidFill>
                  <a:schemeClr val="accent1"/>
                </a:solidFill>
              </a:rPr>
              <a:t> of </a:t>
            </a:r>
            <a:r>
              <a:rPr lang="cs-CZ" dirty="0" err="1">
                <a:solidFill>
                  <a:schemeClr val="accent1"/>
                </a:solidFill>
              </a:rPr>
              <a:t>ideas</a:t>
            </a:r>
            <a:r>
              <a:rPr lang="cs-CZ" dirty="0">
                <a:solidFill>
                  <a:schemeClr val="accent1"/>
                </a:solidFill>
              </a:rPr>
              <a:t>…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lease advise me what to write in there to make sure the kids like it.</a:t>
            </a:r>
            <a:endParaRPr lang="cs-CZ" dirty="0"/>
          </a:p>
        </p:txBody>
      </p:sp>
      <p:pic>
        <p:nvPicPr>
          <p:cNvPr id="12" name="Picture 8" descr="Light bulb,Compact fluorescent lamp,Incandescent light  bulb,Graphics,Logo,Illustration #272471 - Free Icon Library">
            <a:hlinkClick r:id="rId4"/>
            <a:extLst>
              <a:ext uri="{FF2B5EF4-FFF2-40B4-BE49-F238E27FC236}">
                <a16:creationId xmlns:a16="http://schemas.microsoft.com/office/drawing/2014/main" id="{DF26666D-2975-476F-83C8-42E6464D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46" y="4152641"/>
            <a:ext cx="1281345" cy="1281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A637ED82-0226-481B-B6F3-8B2CFB6D6806}"/>
              </a:ext>
            </a:extLst>
          </p:cNvPr>
          <p:cNvSpPr/>
          <p:nvPr/>
        </p:nvSpPr>
        <p:spPr>
          <a:xfrm>
            <a:off x="6526036" y="4972321"/>
            <a:ext cx="1994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Click me</a:t>
            </a:r>
            <a:endParaRPr lang="cs-CZ" sz="2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CC67FC8-E36D-4C79-9D94-24C13702AB5F}"/>
              </a:ext>
            </a:extLst>
          </p:cNvPr>
          <p:cNvSpPr/>
          <p:nvPr/>
        </p:nvSpPr>
        <p:spPr>
          <a:xfrm>
            <a:off x="8520804" y="5047035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Šipka: doprava 6">
            <a:hlinkClick r:id="rId6" action="ppaction://hlinksldjump"/>
            <a:extLst>
              <a:ext uri="{FF2B5EF4-FFF2-40B4-BE49-F238E27FC236}">
                <a16:creationId xmlns:a16="http://schemas.microsoft.com/office/drawing/2014/main" id="{356CC3C3-E88E-44CD-8A26-439168A8AF53}"/>
              </a:ext>
            </a:extLst>
          </p:cNvPr>
          <p:cNvSpPr/>
          <p:nvPr/>
        </p:nvSpPr>
        <p:spPr>
          <a:xfrm>
            <a:off x="11556364" y="6477729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E1EBBE5-7C4D-460B-BAC7-C8EFB1B616D5}"/>
              </a:ext>
            </a:extLst>
          </p:cNvPr>
          <p:cNvSpPr/>
          <p:nvPr/>
        </p:nvSpPr>
        <p:spPr>
          <a:xfrm>
            <a:off x="8520804" y="6383003"/>
            <a:ext cx="29965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continue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here</a:t>
            </a:r>
            <a:endParaRPr lang="cs-CZ" sz="2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2" descr="https://lh3.googleusercontent.com/bzLLNNNBnAtAjNGQyt6pcD1eNq_z2i8JvrqxdhULNJvJganihHKVk9EsXFVMw260kTpsxT57dzN6nEpP03iezb8X75d-lNQWJgfq2Sgl330AgUHSTj1WKzeRI46JFcVJPZt1LFusjQGb6t9Fc0lbfuOuVZMxIzKH2ECHLRSbQpbamJQaKn6RVqoZZo1rZnqvsklGqMDUcSbuau4jHMi51vc-9aP0eCg5jFKuBF3IZyA01MeoYWiFikEagzSdZeUtkzrStlBs592uwmtPxDcw8K5r5tSPm19jd8vV1yxkiPlcrhT6CxajVPTeFUmVEH2SJrXHkzL_S00xbC8cxtj-XVrOCe7f6H2bxL-UnBga5VuQStHH0ryBnAXHt4Bk4IgAut7Jxyx7pHlOv0XK7ioFzoBt3tAgR5LUCv6lAsUzt7eyJZsarb3VXNv3zr7Np8ziupLURHiCqh1BDSM5DPnWWI1ZFRc9TBpU-ETEszAYJecG2C6b6eZNcftVEeUE_uzgupG9gAb7OlAsVv448lSt_j04GKZE7aEOwarXUOlBDlYWYosgVQ-kAQTRCtNeQuD_t4RRC7SOWd64Ic30EPqmjB-S_zPRCoHdsG5vIom8ZvsQrjHxXgRoarAgIYNZZAgq3_8FeLJn8mnIeltgcrOOgmugaL6BW77L0ia2bMC1v9dhRY_d1eSNu_JKjOvWczo=w681-h908-no?authuser=0">
            <a:extLst>
              <a:ext uri="{FF2B5EF4-FFF2-40B4-BE49-F238E27FC236}">
                <a16:creationId xmlns:a16="http://schemas.microsoft.com/office/drawing/2014/main" id="{5A3420C3-E715-484C-A8B3-BE6F9EDB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0" y="301626"/>
            <a:ext cx="4561033" cy="60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15726-70C6-4FE4-BBD8-DCA2E8F1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34" y="4339792"/>
            <a:ext cx="4844845" cy="6353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000" b="1" dirty="0"/>
              <a:t>I </a:t>
            </a:r>
            <a:r>
              <a:rPr lang="cs-CZ" sz="2000" b="1" dirty="0" err="1"/>
              <a:t>am</a:t>
            </a:r>
            <a:r>
              <a:rPr lang="cs-CZ" sz="2000" b="1" dirty="0"/>
              <a:t> Karel Čapek – a </a:t>
            </a:r>
            <a:r>
              <a:rPr lang="cs-CZ" sz="2000" b="1" dirty="0" err="1"/>
              <a:t>writer</a:t>
            </a:r>
            <a:r>
              <a:rPr lang="cs-CZ" sz="2000" b="1" dirty="0"/>
              <a:t> and a </a:t>
            </a:r>
            <a:r>
              <a:rPr lang="cs-CZ" sz="2000" b="1" dirty="0" err="1"/>
              <a:t>journalist</a:t>
            </a:r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3A5CF1-34EC-4993-B9DA-EEA7777B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0" t="36416" r="42419" b="23297"/>
          <a:stretch/>
        </p:blipFill>
        <p:spPr>
          <a:xfrm>
            <a:off x="3066057" y="17847"/>
            <a:ext cx="5586330" cy="3480620"/>
          </a:xfrm>
          <a:prstGeom prst="rect">
            <a:avLst/>
          </a:prstGeom>
        </p:spPr>
      </p:pic>
      <p:sp>
        <p:nvSpPr>
          <p:cNvPr id="5" name="Šipka: doprava 4">
            <a:hlinkClick r:id="rId3" action="ppaction://hlinksldjump"/>
            <a:extLst>
              <a:ext uri="{FF2B5EF4-FFF2-40B4-BE49-F238E27FC236}">
                <a16:creationId xmlns:a16="http://schemas.microsoft.com/office/drawing/2014/main" id="{23873E25-199B-41C1-B1C3-2D027E9E7AFC}"/>
              </a:ext>
            </a:extLst>
          </p:cNvPr>
          <p:cNvSpPr/>
          <p:nvPr/>
        </p:nvSpPr>
        <p:spPr>
          <a:xfrm rot="19162274">
            <a:off x="2713703" y="3317182"/>
            <a:ext cx="1504337" cy="4975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Šipka: doprava 7">
            <a:hlinkClick r:id="rId3" action="ppaction://hlinksldjump"/>
            <a:extLst>
              <a:ext uri="{FF2B5EF4-FFF2-40B4-BE49-F238E27FC236}">
                <a16:creationId xmlns:a16="http://schemas.microsoft.com/office/drawing/2014/main" id="{58354218-ED8C-46F2-8F90-976C9B0FB0CC}"/>
              </a:ext>
            </a:extLst>
          </p:cNvPr>
          <p:cNvSpPr/>
          <p:nvPr/>
        </p:nvSpPr>
        <p:spPr>
          <a:xfrm rot="13337154">
            <a:off x="6857673" y="3180248"/>
            <a:ext cx="1504337" cy="4975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Myšlenková bublina: obláček 9">
            <a:extLst>
              <a:ext uri="{FF2B5EF4-FFF2-40B4-BE49-F238E27FC236}">
                <a16:creationId xmlns:a16="http://schemas.microsoft.com/office/drawing/2014/main" id="{4FA04F20-0C7B-4576-84FB-2EBBF93C1EAE}"/>
              </a:ext>
            </a:extLst>
          </p:cNvPr>
          <p:cNvSpPr/>
          <p:nvPr/>
        </p:nvSpPr>
        <p:spPr>
          <a:xfrm>
            <a:off x="8544232" y="79390"/>
            <a:ext cx="3046719" cy="1557360"/>
          </a:xfrm>
          <a:prstGeom prst="cloudCallout">
            <a:avLst>
              <a:gd name="adj1" fmla="val 63719"/>
              <a:gd name="adj2" fmla="val -58086"/>
            </a:avLst>
          </a:prstGeom>
          <a:solidFill>
            <a:srgbClr val="FFFF00"/>
          </a:solidFill>
          <a:ln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So, </a:t>
            </a:r>
            <a:r>
              <a:rPr lang="cs-CZ" dirty="0" err="1">
                <a:solidFill>
                  <a:srgbClr val="C00000"/>
                </a:solidFill>
              </a:rPr>
              <a:t>who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wrote</a:t>
            </a:r>
            <a:r>
              <a:rPr lang="cs-CZ" dirty="0">
                <a:solidFill>
                  <a:srgbClr val="C00000"/>
                </a:solidFill>
              </a:rPr>
              <a:t> All </a:t>
            </a:r>
            <a:r>
              <a:rPr lang="cs-CZ" dirty="0" err="1">
                <a:solidFill>
                  <a:srgbClr val="C00000"/>
                </a:solidFill>
              </a:rPr>
              <a:t>about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Doggie</a:t>
            </a:r>
            <a:r>
              <a:rPr lang="cs-CZ" dirty="0">
                <a:solidFill>
                  <a:srgbClr val="C00000"/>
                </a:solidFill>
              </a:rPr>
              <a:t> and </a:t>
            </a:r>
            <a:r>
              <a:rPr lang="cs-CZ" dirty="0" err="1">
                <a:solidFill>
                  <a:srgbClr val="C00000"/>
                </a:solidFill>
              </a:rPr>
              <a:t>Pussycat</a:t>
            </a:r>
            <a:r>
              <a:rPr lang="cs-CZ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11" name="Myšlenková bublina: obláček 10">
            <a:extLst>
              <a:ext uri="{FF2B5EF4-FFF2-40B4-BE49-F238E27FC236}">
                <a16:creationId xmlns:a16="http://schemas.microsoft.com/office/drawing/2014/main" id="{573865FE-A1A0-4C00-A12D-DB01F9DE8135}"/>
              </a:ext>
            </a:extLst>
          </p:cNvPr>
          <p:cNvSpPr/>
          <p:nvPr/>
        </p:nvSpPr>
        <p:spPr>
          <a:xfrm>
            <a:off x="7457128" y="1339696"/>
            <a:ext cx="2723535" cy="1824070"/>
          </a:xfrm>
          <a:prstGeom prst="cloudCallout">
            <a:avLst>
              <a:gd name="adj1" fmla="val -71040"/>
              <a:gd name="adj2" fmla="val -57245"/>
            </a:avLst>
          </a:prstGeom>
          <a:noFill/>
          <a:ln w="15875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Well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me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But </a:t>
            </a:r>
            <a:r>
              <a:rPr lang="cs-CZ" dirty="0" err="1">
                <a:solidFill>
                  <a:srgbClr val="FF0000"/>
                </a:solidFill>
              </a:rPr>
              <a:t>later</a:t>
            </a:r>
            <a:r>
              <a:rPr lang="cs-CZ" dirty="0">
                <a:solidFill>
                  <a:srgbClr val="FF0000"/>
                </a:solidFill>
              </a:rPr>
              <a:t> on I </a:t>
            </a:r>
            <a:r>
              <a:rPr lang="cs-CZ" dirty="0" err="1">
                <a:solidFill>
                  <a:srgbClr val="FF0000"/>
                </a:solidFill>
              </a:rPr>
              <a:t>enjoyed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painting</a:t>
            </a:r>
            <a:r>
              <a:rPr lang="cs-CZ" dirty="0">
                <a:solidFill>
                  <a:srgbClr val="FF0000"/>
                </a:solidFill>
              </a:rPr>
              <a:t> more.</a:t>
            </a:r>
          </a:p>
        </p:txBody>
      </p:sp>
      <p:sp>
        <p:nvSpPr>
          <p:cNvPr id="12" name="Myšlenková bublina: obláček 11">
            <a:extLst>
              <a:ext uri="{FF2B5EF4-FFF2-40B4-BE49-F238E27FC236}">
                <a16:creationId xmlns:a16="http://schemas.microsoft.com/office/drawing/2014/main" id="{B31A07DD-23B3-424F-A81B-D6D1CB2214FF}"/>
              </a:ext>
            </a:extLst>
          </p:cNvPr>
          <p:cNvSpPr/>
          <p:nvPr/>
        </p:nvSpPr>
        <p:spPr>
          <a:xfrm>
            <a:off x="491614" y="855406"/>
            <a:ext cx="2945294" cy="1984315"/>
          </a:xfrm>
          <a:prstGeom prst="cloudCallout">
            <a:avLst>
              <a:gd name="adj1" fmla="val 101523"/>
              <a:gd name="adj2" fmla="val -31372"/>
            </a:avLst>
          </a:prstGeom>
          <a:noFill/>
          <a:ln w="15875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I </a:t>
            </a:r>
            <a:r>
              <a:rPr lang="cs-CZ" dirty="0" err="1">
                <a:solidFill>
                  <a:srgbClr val="FF0000"/>
                </a:solidFill>
              </a:rPr>
              <a:t>wrote</a:t>
            </a:r>
            <a:r>
              <a:rPr lang="cs-CZ" dirty="0">
                <a:solidFill>
                  <a:srgbClr val="FF0000"/>
                </a:solidFill>
              </a:rPr>
              <a:t> more. Do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know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word</a:t>
            </a:r>
            <a:r>
              <a:rPr lang="cs-CZ" dirty="0">
                <a:solidFill>
                  <a:srgbClr val="FF0000"/>
                </a:solidFill>
              </a:rPr>
              <a:t> ROBOT – I </a:t>
            </a:r>
            <a:r>
              <a:rPr lang="cs-CZ" dirty="0" err="1">
                <a:solidFill>
                  <a:srgbClr val="FF0000"/>
                </a:solidFill>
              </a:rPr>
              <a:t>came</a:t>
            </a:r>
            <a:r>
              <a:rPr lang="cs-CZ" dirty="0">
                <a:solidFill>
                  <a:srgbClr val="FF0000"/>
                </a:solidFill>
              </a:rPr>
              <a:t> up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that</a:t>
            </a:r>
            <a:r>
              <a:rPr lang="cs-CZ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74D02D0-9D5F-4725-ACA0-CBC3C67D1536}"/>
              </a:ext>
            </a:extLst>
          </p:cNvPr>
          <p:cNvSpPr txBox="1"/>
          <p:nvPr/>
        </p:nvSpPr>
        <p:spPr>
          <a:xfrm>
            <a:off x="598938" y="5102804"/>
            <a:ext cx="791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Will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us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unlock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locks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that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will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take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us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wouldn‘t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get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there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on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foot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it‘s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in Prague…</a:t>
            </a:r>
          </a:p>
        </p:txBody>
      </p:sp>
      <p:pic>
        <p:nvPicPr>
          <p:cNvPr id="14" name="Picture 8" descr="Light bulb,Compact fluorescent lamp,Incandescent light  bulb,Graphics,Logo,Illustration #272471 - Free Icon Library">
            <a:hlinkClick r:id="rId4"/>
            <a:extLst>
              <a:ext uri="{FF2B5EF4-FFF2-40B4-BE49-F238E27FC236}">
                <a16:creationId xmlns:a16="http://schemas.microsoft.com/office/drawing/2014/main" id="{54BCE45F-0FD5-4F80-B2C2-30531334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02" y="4975124"/>
            <a:ext cx="1281345" cy="1281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9E4E29B5-E378-4740-B406-711A8BAECAD0}"/>
              </a:ext>
            </a:extLst>
          </p:cNvPr>
          <p:cNvSpPr/>
          <p:nvPr/>
        </p:nvSpPr>
        <p:spPr>
          <a:xfrm>
            <a:off x="8652387" y="5449562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6" name="Šipka: doprava 15">
            <a:hlinkClick r:id="rId6" action="ppaction://hlinksldjump"/>
            <a:extLst>
              <a:ext uri="{FF2B5EF4-FFF2-40B4-BE49-F238E27FC236}">
                <a16:creationId xmlns:a16="http://schemas.microsoft.com/office/drawing/2014/main" id="{25229521-FB1C-4FCF-A515-D4ECFF7B831A}"/>
              </a:ext>
            </a:extLst>
          </p:cNvPr>
          <p:cNvSpPr/>
          <p:nvPr/>
        </p:nvSpPr>
        <p:spPr>
          <a:xfrm>
            <a:off x="11590951" y="6494673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7A53CCA-ECFB-43AE-BD73-32245CCFF8B4}"/>
              </a:ext>
            </a:extLst>
          </p:cNvPr>
          <p:cNvSpPr/>
          <p:nvPr/>
        </p:nvSpPr>
        <p:spPr>
          <a:xfrm>
            <a:off x="9945278" y="6389134"/>
            <a:ext cx="16456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continue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….</a:t>
            </a:r>
            <a:endParaRPr lang="cs-CZ" sz="2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92141653-BD0F-4BB4-9A7B-387DCF5B932B}"/>
              </a:ext>
            </a:extLst>
          </p:cNvPr>
          <p:cNvSpPr txBox="1">
            <a:spLocks/>
          </p:cNvSpPr>
          <p:nvPr/>
        </p:nvSpPr>
        <p:spPr>
          <a:xfrm>
            <a:off x="6229964" y="4313288"/>
            <a:ext cx="4844845" cy="6353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/>
              <a:t>I </a:t>
            </a:r>
            <a:r>
              <a:rPr lang="cs-CZ" sz="2000" b="1" dirty="0" err="1"/>
              <a:t>am</a:t>
            </a:r>
            <a:r>
              <a:rPr lang="cs-CZ" sz="2000" b="1" dirty="0"/>
              <a:t> Josef Čapek – a </a:t>
            </a:r>
            <a:r>
              <a:rPr lang="cs-CZ" sz="2000" b="1" dirty="0" err="1"/>
              <a:t>painter</a:t>
            </a:r>
            <a:r>
              <a:rPr lang="cs-CZ" sz="2000" b="1" dirty="0"/>
              <a:t> and a </a:t>
            </a:r>
            <a:r>
              <a:rPr lang="cs-CZ" sz="2000" b="1" dirty="0" err="1"/>
              <a:t>writer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860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7797C-3483-4F20-B545-ED841075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07" y="971615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3074" name="Picture 2" descr="Obrázek č.3">
            <a:extLst>
              <a:ext uri="{FF2B5EF4-FFF2-40B4-BE49-F238E27FC236}">
                <a16:creationId xmlns:a16="http://schemas.microsoft.com/office/drawing/2014/main" id="{1AAF9AC5-3943-45A9-A6AD-23B1B08DD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539" r="2327" b="11543"/>
          <a:stretch/>
        </p:blipFill>
        <p:spPr bwMode="auto">
          <a:xfrm>
            <a:off x="1160219" y="0"/>
            <a:ext cx="9783084" cy="68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CACB4732-969F-439F-9571-3EA5CE01E545}"/>
              </a:ext>
            </a:extLst>
          </p:cNvPr>
          <p:cNvSpPr/>
          <p:nvPr/>
        </p:nvSpPr>
        <p:spPr>
          <a:xfrm>
            <a:off x="1683929" y="0"/>
            <a:ext cx="3015891" cy="2366128"/>
          </a:xfrm>
          <a:prstGeom prst="cloudCallout">
            <a:avLst>
              <a:gd name="adj1" fmla="val 30429"/>
              <a:gd name="adj2" fmla="val 6077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Mr. Čapek </a:t>
            </a:r>
            <a:r>
              <a:rPr lang="cs-CZ" dirty="0" err="1">
                <a:solidFill>
                  <a:schemeClr val="tx1"/>
                </a:solidFill>
              </a:rPr>
              <a:t>doesn‘t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know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meaning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some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old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words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Who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will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advise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him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22FA2CF1-C543-47F3-87ED-58419C225336}"/>
              </a:ext>
            </a:extLst>
          </p:cNvPr>
          <p:cNvSpPr/>
          <p:nvPr/>
        </p:nvSpPr>
        <p:spPr>
          <a:xfrm>
            <a:off x="4417522" y="2174590"/>
            <a:ext cx="2878242" cy="3156155"/>
          </a:xfrm>
          <a:prstGeom prst="cloudCallout">
            <a:avLst>
              <a:gd name="adj1" fmla="val 41719"/>
              <a:gd name="adj2" fmla="val -4997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err="1">
                <a:solidFill>
                  <a:schemeClr val="tx1"/>
                </a:solidFill>
              </a:rPr>
              <a:t>don‘t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know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rgbClr val="FF0000"/>
                </a:solidFill>
              </a:rPr>
              <a:t>I 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>
                <a:solidFill>
                  <a:srgbClr val="FF0000"/>
                </a:solidFill>
              </a:rPr>
              <a:t> not </a:t>
            </a:r>
            <a:r>
              <a:rPr lang="cs-CZ" dirty="0" err="1">
                <a:solidFill>
                  <a:srgbClr val="FF0000"/>
                </a:solidFill>
              </a:rPr>
              <a:t>even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sure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if</a:t>
            </a:r>
            <a:r>
              <a:rPr lang="cs-CZ" dirty="0">
                <a:solidFill>
                  <a:srgbClr val="FF0000"/>
                </a:solidFill>
              </a:rPr>
              <a:t> to sign „</a:t>
            </a:r>
            <a:r>
              <a:rPr lang="cs-CZ" dirty="0" err="1">
                <a:solidFill>
                  <a:srgbClr val="FF0000"/>
                </a:solidFill>
              </a:rPr>
              <a:t>doggie</a:t>
            </a:r>
            <a:r>
              <a:rPr lang="cs-CZ" dirty="0">
                <a:solidFill>
                  <a:srgbClr val="FF0000"/>
                </a:solidFill>
              </a:rPr>
              <a:t>“ </a:t>
            </a:r>
            <a:r>
              <a:rPr lang="cs-CZ" dirty="0" err="1">
                <a:solidFill>
                  <a:srgbClr val="FF0000"/>
                </a:solidFill>
              </a:rPr>
              <a:t>or</a:t>
            </a:r>
            <a:r>
              <a:rPr lang="cs-CZ" dirty="0">
                <a:solidFill>
                  <a:srgbClr val="FF0000"/>
                </a:solidFill>
              </a:rPr>
              <a:t> „</a:t>
            </a:r>
            <a:r>
              <a:rPr lang="cs-CZ">
                <a:solidFill>
                  <a:srgbClr val="FF0000"/>
                </a:solidFill>
              </a:rPr>
              <a:t>doggy“…</a:t>
            </a:r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kids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will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advise</a:t>
            </a:r>
            <a:r>
              <a:rPr lang="cs-CZ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7" name="Picture 8" descr="Light bulb,Compact fluorescent lamp,Incandescent light  bulb,Graphics,Logo,Illustration #272471 - Free Icon Library">
            <a:hlinkClick r:id="rId3"/>
            <a:extLst>
              <a:ext uri="{FF2B5EF4-FFF2-40B4-BE49-F238E27FC236}">
                <a16:creationId xmlns:a16="http://schemas.microsoft.com/office/drawing/2014/main" id="{65320D1A-1050-4EC9-B520-F103831F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36" y="0"/>
            <a:ext cx="1281345" cy="1281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prava 7">
            <a:hlinkClick r:id="rId5" action="ppaction://hlinksldjump"/>
            <a:extLst>
              <a:ext uri="{FF2B5EF4-FFF2-40B4-BE49-F238E27FC236}">
                <a16:creationId xmlns:a16="http://schemas.microsoft.com/office/drawing/2014/main" id="{18F27DA1-98DE-494C-AA33-30B6B2553ADA}"/>
              </a:ext>
            </a:extLst>
          </p:cNvPr>
          <p:cNvSpPr/>
          <p:nvPr/>
        </p:nvSpPr>
        <p:spPr>
          <a:xfrm>
            <a:off x="11556364" y="6477729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zzle Pejsek a Kočička 2 x 48 | SVĚT-HER.CZ | Společenské deskové hry -  Hrajte si!">
            <a:extLst>
              <a:ext uri="{FF2B5EF4-FFF2-40B4-BE49-F238E27FC236}">
                <a16:creationId xmlns:a16="http://schemas.microsoft.com/office/drawing/2014/main" id="{62181DE5-FE81-460B-81F7-9179A1E63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6991" r="30270" b="8943"/>
          <a:stretch/>
        </p:blipFill>
        <p:spPr bwMode="auto">
          <a:xfrm>
            <a:off x="-48127" y="-1"/>
            <a:ext cx="4014439" cy="68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bzLLNNNBnAtAjNGQyt6pcD1eNq_z2i8JvrqxdhULNJvJganihHKVk9EsXFVMw260kTpsxT57dzN6nEpP03iezb8X75d-lNQWJgfq2Sgl330AgUHSTj1WKzeRI46JFcVJPZt1LFusjQGb6t9Fc0lbfuOuVZMxIzKH2ECHLRSbQpbamJQaKn6RVqoZZo1rZnqvsklGqMDUcSbuau4jHMi51vc-9aP0eCg5jFKuBF3IZyA01MeoYWiFikEagzSdZeUtkzrStlBs592uwmtPxDcw8K5r5tSPm19jd8vV1yxkiPlcrhT6CxajVPTeFUmVEH2SJrXHkzL_S00xbC8cxtj-XVrOCe7f6H2bxL-UnBga5VuQStHH0ryBnAXHt4Bk4IgAut7Jxyx7pHlOv0XK7ioFzoBt3tAgR5LUCv6lAsUzt7eyJZsarb3VXNv3zr7Np8ziupLURHiCqh1BDSM5DPnWWI1ZFRc9TBpU-ETEszAYJecG2C6b6eZNcftVEeUE_uzgupG9gAb7OlAsVv448lSt_j04GKZE7aEOwarXUOlBDlYWYosgVQ-kAQTRCtNeQuD_t4RRC7SOWd64Ic30EPqmjB-S_zPRCoHdsG5vIom8ZvsQrjHxXgRoarAgIYNZZAgq3_8FeLJn8mnIeltgcrOOgmugaL6BW77L0ia2bMC1v9dhRY_d1eSNu_JKjOvWczo=w681-h908-no?authuser=0">
            <a:extLst>
              <a:ext uri="{FF2B5EF4-FFF2-40B4-BE49-F238E27FC236}">
                <a16:creationId xmlns:a16="http://schemas.microsoft.com/office/drawing/2014/main" id="{9C224C94-B5D4-4FA3-8F46-600526A4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96" y="1320349"/>
            <a:ext cx="2888565" cy="38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66253797-142F-4778-BADC-7B5C3208B7C8}"/>
              </a:ext>
            </a:extLst>
          </p:cNvPr>
          <p:cNvSpPr/>
          <p:nvPr/>
        </p:nvSpPr>
        <p:spPr>
          <a:xfrm>
            <a:off x="7715418" y="541506"/>
            <a:ext cx="3444195" cy="2526160"/>
          </a:xfrm>
          <a:prstGeom prst="cloudCallout">
            <a:avLst>
              <a:gd name="adj1" fmla="val -89671"/>
              <a:gd name="adj2" fmla="val 20474"/>
            </a:avLst>
          </a:prstGeom>
          <a:noFill/>
          <a:ln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actually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put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cake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not?</a:t>
            </a: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dirty="0" err="1">
                <a:solidFill>
                  <a:srgbClr val="FF0000"/>
                </a:solidFill>
              </a:rPr>
              <a:t>Please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advise</a:t>
            </a:r>
            <a:r>
              <a:rPr lang="cs-CZ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4104" name="Picture 8" descr="Light bulb,Compact fluorescent lamp,Incandescent light  bulb,Graphics,Logo,Illustration #272471 - Free Icon Library">
            <a:hlinkClick r:id="rId5"/>
            <a:extLst>
              <a:ext uri="{FF2B5EF4-FFF2-40B4-BE49-F238E27FC236}">
                <a16:creationId xmlns:a16="http://schemas.microsoft.com/office/drawing/2014/main" id="{9A1371F6-1E99-46D8-83D0-9D49F0C9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589" y="3631934"/>
            <a:ext cx="1281345" cy="1281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A080758-2559-4158-896A-FAE79EE0FDA0}"/>
              </a:ext>
            </a:extLst>
          </p:cNvPr>
          <p:cNvSpPr/>
          <p:nvPr/>
        </p:nvSpPr>
        <p:spPr>
          <a:xfrm>
            <a:off x="9065734" y="4233058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Šipka: doprava 7">
            <a:hlinkClick r:id="rId7" action="ppaction://hlinksldjump"/>
            <a:extLst>
              <a:ext uri="{FF2B5EF4-FFF2-40B4-BE49-F238E27FC236}">
                <a16:creationId xmlns:a16="http://schemas.microsoft.com/office/drawing/2014/main" id="{C02845EE-8935-418B-AB0B-0977B4F1BF6D}"/>
              </a:ext>
            </a:extLst>
          </p:cNvPr>
          <p:cNvSpPr/>
          <p:nvPr/>
        </p:nvSpPr>
        <p:spPr>
          <a:xfrm>
            <a:off x="11556364" y="6477729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AE790-2EE7-4B7C-90CC-88865B41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www.kampocesku.cz/jpg/galerie/velky/22369_podlaha_20.jpg">
            <a:extLst>
              <a:ext uri="{FF2B5EF4-FFF2-40B4-BE49-F238E27FC236}">
                <a16:creationId xmlns:a16="http://schemas.microsoft.com/office/drawing/2014/main" id="{039F9518-2CC2-4A8D-8E88-3D368C679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1475" r="1393" b="15870"/>
          <a:stretch/>
        </p:blipFill>
        <p:spPr bwMode="auto">
          <a:xfrm>
            <a:off x="963554" y="0"/>
            <a:ext cx="10087904" cy="6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4A45AC57-797A-4F96-ABE0-5669B0021FE4}"/>
              </a:ext>
            </a:extLst>
          </p:cNvPr>
          <p:cNvSpPr/>
          <p:nvPr/>
        </p:nvSpPr>
        <p:spPr>
          <a:xfrm>
            <a:off x="5181601" y="141223"/>
            <a:ext cx="2133600" cy="1932053"/>
          </a:xfrm>
          <a:prstGeom prst="cloudCallout">
            <a:avLst>
              <a:gd name="adj1" fmla="val -36238"/>
              <a:gd name="adj2" fmla="val 8469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And </a:t>
            </a:r>
            <a:r>
              <a:rPr lang="cs-CZ" sz="2000" dirty="0" err="1">
                <a:solidFill>
                  <a:srgbClr val="FF0000"/>
                </a:solidFill>
              </a:rPr>
              <a:t>where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it</a:t>
            </a:r>
            <a:r>
              <a:rPr lang="cs-CZ" sz="20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I hope not far…</a:t>
            </a:r>
          </a:p>
        </p:txBody>
      </p:sp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058B7867-FA99-4411-A5F6-B29F4BAA6626}"/>
              </a:ext>
            </a:extLst>
          </p:cNvPr>
          <p:cNvSpPr/>
          <p:nvPr/>
        </p:nvSpPr>
        <p:spPr>
          <a:xfrm>
            <a:off x="8740877" y="37166"/>
            <a:ext cx="3185654" cy="2881684"/>
          </a:xfrm>
          <a:prstGeom prst="cloudCallout">
            <a:avLst>
              <a:gd name="adj1" fmla="val -82710"/>
              <a:gd name="adj2" fmla="val 550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</a:rPr>
              <a:t>We</a:t>
            </a:r>
            <a:r>
              <a:rPr lang="cs-CZ" sz="2000" dirty="0">
                <a:solidFill>
                  <a:schemeClr val="tx1"/>
                </a:solidFill>
              </a:rPr>
              <a:t> are </a:t>
            </a:r>
            <a:r>
              <a:rPr lang="cs-CZ" sz="2000" dirty="0" err="1">
                <a:solidFill>
                  <a:schemeClr val="tx1"/>
                </a:solidFill>
              </a:rPr>
              <a:t>almost</a:t>
            </a:r>
            <a:r>
              <a:rPr lang="cs-CZ" sz="2000" dirty="0">
                <a:solidFill>
                  <a:schemeClr val="tx1"/>
                </a:solidFill>
              </a:rPr>
              <a:t> done </a:t>
            </a:r>
            <a:r>
              <a:rPr lang="cs-CZ" sz="2000" dirty="0" err="1">
                <a:solidFill>
                  <a:schemeClr val="tx1"/>
                </a:solidFill>
              </a:rPr>
              <a:t>washing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floor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dirty="0" err="1">
                <a:solidFill>
                  <a:srgbClr val="FF0000"/>
                </a:solidFill>
              </a:rPr>
              <a:t>How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about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going</a:t>
            </a:r>
            <a:r>
              <a:rPr lang="cs-CZ" sz="2000" dirty="0">
                <a:solidFill>
                  <a:srgbClr val="FF0000"/>
                </a:solidFill>
              </a:rPr>
              <a:t> to Nymburk </a:t>
            </a:r>
            <a:r>
              <a:rPr lang="cs-CZ" sz="2000" dirty="0" err="1">
                <a:solidFill>
                  <a:srgbClr val="FF0000"/>
                </a:solidFill>
              </a:rPr>
              <a:t>or</a:t>
            </a:r>
            <a:r>
              <a:rPr lang="cs-CZ" sz="2000" dirty="0">
                <a:solidFill>
                  <a:srgbClr val="FF0000"/>
                </a:solidFill>
              </a:rPr>
              <a:t> Domažlice?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637306BE-68DD-416E-8682-770B673BD947}"/>
              </a:ext>
            </a:extLst>
          </p:cNvPr>
          <p:cNvSpPr/>
          <p:nvPr/>
        </p:nvSpPr>
        <p:spPr>
          <a:xfrm>
            <a:off x="74960" y="1027906"/>
            <a:ext cx="3362643" cy="2260088"/>
          </a:xfrm>
          <a:prstGeom prst="cloudCallout">
            <a:avLst>
              <a:gd name="adj1" fmla="val 74166"/>
              <a:gd name="adj2" fmla="val 383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70C0"/>
                </a:solidFill>
              </a:rPr>
              <a:t>Oh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 err="1">
                <a:solidFill>
                  <a:srgbClr val="0070C0"/>
                </a:solidFill>
              </a:rPr>
              <a:t>that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foam</a:t>
            </a:r>
            <a:r>
              <a:rPr lang="cs-CZ" sz="2000" dirty="0">
                <a:solidFill>
                  <a:srgbClr val="0070C0"/>
                </a:solidFill>
              </a:rPr>
              <a:t>! I </a:t>
            </a:r>
            <a:r>
              <a:rPr lang="cs-CZ" sz="2000" dirty="0" err="1">
                <a:solidFill>
                  <a:srgbClr val="0070C0"/>
                </a:solidFill>
              </a:rPr>
              <a:t>will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never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eat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soap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again</a:t>
            </a:r>
            <a:r>
              <a:rPr lang="cs-CZ" sz="2000" dirty="0">
                <a:solidFill>
                  <a:srgbClr val="0070C0"/>
                </a:solidFill>
              </a:rPr>
              <a:t>. </a:t>
            </a:r>
            <a:r>
              <a:rPr lang="cs-CZ" sz="2000" dirty="0" err="1">
                <a:solidFill>
                  <a:srgbClr val="0070C0"/>
                </a:solidFill>
              </a:rPr>
              <a:t>Even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if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it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was</a:t>
            </a:r>
            <a:r>
              <a:rPr lang="cs-CZ" sz="2000" dirty="0">
                <a:solidFill>
                  <a:srgbClr val="0070C0"/>
                </a:solidFill>
              </a:rPr>
              <a:t> pink…</a:t>
            </a:r>
          </a:p>
        </p:txBody>
      </p:sp>
      <p:pic>
        <p:nvPicPr>
          <p:cNvPr id="10" name="Picture 8" descr="Light bulb,Compact fluorescent lamp,Incandescent light  bulb,Graphics,Logo,Illustration #272471 - Free Icon Library">
            <a:hlinkClick r:id="rId3"/>
            <a:extLst>
              <a:ext uri="{FF2B5EF4-FFF2-40B4-BE49-F238E27FC236}">
                <a16:creationId xmlns:a16="http://schemas.microsoft.com/office/drawing/2014/main" id="{8BA237B5-B805-4C46-B3AD-C07608BC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13" y="5576655"/>
            <a:ext cx="1281345" cy="1281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: doprava 10">
            <a:hlinkClick r:id="rId5" action="ppaction://hlinksldjump"/>
            <a:extLst>
              <a:ext uri="{FF2B5EF4-FFF2-40B4-BE49-F238E27FC236}">
                <a16:creationId xmlns:a16="http://schemas.microsoft.com/office/drawing/2014/main" id="{C1B2C6CB-062B-4DBC-A53F-3EC082F31324}"/>
              </a:ext>
            </a:extLst>
          </p:cNvPr>
          <p:cNvSpPr/>
          <p:nvPr/>
        </p:nvSpPr>
        <p:spPr>
          <a:xfrm>
            <a:off x="11556364" y="6477729"/>
            <a:ext cx="485078" cy="312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40721-80F9-47B6-AFE3-E36921F3E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1026" name="Picture 2" descr="https://www.kampocesku.cz/jpg/galerie/velky/22369_dort_23.jpg">
            <a:extLst>
              <a:ext uri="{FF2B5EF4-FFF2-40B4-BE49-F238E27FC236}">
                <a16:creationId xmlns:a16="http://schemas.microsoft.com/office/drawing/2014/main" id="{1F066271-0220-46C6-900C-082DE2B8D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2120" r="1935" b="11144"/>
          <a:stretch/>
        </p:blipFill>
        <p:spPr bwMode="auto">
          <a:xfrm>
            <a:off x="2678063" y="-3258"/>
            <a:ext cx="6076336" cy="40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ight bulb,Compact fluorescent lamp,Incandescent light  bulb,Graphics,Logo,Illustration #272471 - Free Icon Library">
            <a:hlinkClick r:id="rId3"/>
            <a:extLst>
              <a:ext uri="{FF2B5EF4-FFF2-40B4-BE49-F238E27FC236}">
                <a16:creationId xmlns:a16="http://schemas.microsoft.com/office/drawing/2014/main" id="{B9355B47-75AB-4375-BF05-EDF82950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62" y="5094964"/>
            <a:ext cx="1281345" cy="1281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6FF2A49C-D90E-4E95-A4B1-D2D662AAC103}"/>
              </a:ext>
            </a:extLst>
          </p:cNvPr>
          <p:cNvSpPr/>
          <p:nvPr/>
        </p:nvSpPr>
        <p:spPr>
          <a:xfrm>
            <a:off x="74960" y="1027906"/>
            <a:ext cx="3362643" cy="2260088"/>
          </a:xfrm>
          <a:prstGeom prst="cloudCallout">
            <a:avLst>
              <a:gd name="adj1" fmla="val 67148"/>
              <a:gd name="adj2" fmla="val -2531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And </a:t>
            </a:r>
            <a:r>
              <a:rPr lang="cs-CZ" sz="2000" dirty="0" err="1">
                <a:solidFill>
                  <a:srgbClr val="FF0000"/>
                </a:solidFill>
              </a:rPr>
              <a:t>since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you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have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come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this</a:t>
            </a:r>
            <a:r>
              <a:rPr lang="cs-CZ" sz="2000" dirty="0">
                <a:solidFill>
                  <a:srgbClr val="FF0000"/>
                </a:solidFill>
              </a:rPr>
              <a:t> far, </a:t>
            </a:r>
            <a:r>
              <a:rPr lang="cs-CZ" sz="2000" dirty="0" err="1">
                <a:solidFill>
                  <a:srgbClr val="FF0000"/>
                </a:solidFill>
              </a:rPr>
              <a:t>you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will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get</a:t>
            </a:r>
            <a:r>
              <a:rPr lang="cs-CZ" sz="2000" dirty="0">
                <a:solidFill>
                  <a:srgbClr val="FF0000"/>
                </a:solidFill>
              </a:rPr>
              <a:t> a </a:t>
            </a:r>
            <a:r>
              <a:rPr lang="cs-CZ" sz="2000" dirty="0" err="1">
                <a:solidFill>
                  <a:srgbClr val="FF0000"/>
                </a:solidFill>
              </a:rPr>
              <a:t>reward</a:t>
            </a:r>
            <a:r>
              <a:rPr lang="cs-CZ" sz="2000" dirty="0">
                <a:solidFill>
                  <a:srgbClr val="FF0000"/>
                </a:solidFill>
              </a:rPr>
              <a:t> – </a:t>
            </a:r>
            <a:r>
              <a:rPr lang="cs-CZ" sz="2000" dirty="0" err="1">
                <a:solidFill>
                  <a:srgbClr val="FF0000"/>
                </a:solidFill>
              </a:rPr>
              <a:t>maybe</a:t>
            </a:r>
            <a:r>
              <a:rPr lang="cs-CZ" sz="2000" dirty="0">
                <a:solidFill>
                  <a:srgbClr val="FF0000"/>
                </a:solidFill>
              </a:rPr>
              <a:t> a </a:t>
            </a:r>
            <a:r>
              <a:rPr lang="cs-CZ" sz="2000" dirty="0" err="1">
                <a:solidFill>
                  <a:srgbClr val="FF0000"/>
                </a:solidFill>
              </a:rPr>
              <a:t>chocolate</a:t>
            </a:r>
            <a:r>
              <a:rPr lang="cs-CZ" sz="2000">
                <a:solidFill>
                  <a:srgbClr val="FF0000"/>
                </a:solidFill>
              </a:rPr>
              <a:t>…?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18AE6365-317C-4C6F-858A-D7F66BC2E500}"/>
              </a:ext>
            </a:extLst>
          </p:cNvPr>
          <p:cNvSpPr/>
          <p:nvPr/>
        </p:nvSpPr>
        <p:spPr>
          <a:xfrm>
            <a:off x="8268929" y="118129"/>
            <a:ext cx="3551169" cy="3391834"/>
          </a:xfrm>
          <a:prstGeom prst="cloudCallout">
            <a:avLst>
              <a:gd name="adj1" fmla="val -73875"/>
              <a:gd name="adj2" fmla="val -840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No, no … </a:t>
            </a:r>
            <a:r>
              <a:rPr lang="cs-CZ" sz="2000" dirty="0" err="1">
                <a:solidFill>
                  <a:schemeClr val="tx1"/>
                </a:solidFill>
              </a:rPr>
              <a:t>neither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chocolate</a:t>
            </a:r>
            <a:r>
              <a:rPr lang="cs-CZ" sz="2000" dirty="0">
                <a:solidFill>
                  <a:schemeClr val="tx1"/>
                </a:solidFill>
              </a:rPr>
              <a:t> nor </a:t>
            </a:r>
            <a:r>
              <a:rPr lang="cs-CZ" sz="2000" dirty="0" err="1">
                <a:solidFill>
                  <a:schemeClr val="tx1"/>
                </a:solidFill>
              </a:rPr>
              <a:t>onion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rgbClr val="FF0000"/>
                </a:solidFill>
              </a:rPr>
              <a:t>Do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remember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all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letters</a:t>
            </a:r>
            <a:r>
              <a:rPr lang="cs-CZ" dirty="0">
                <a:solidFill>
                  <a:srgbClr val="FF0000"/>
                </a:solidFill>
              </a:rPr>
              <a:t>? I </a:t>
            </a:r>
            <a:r>
              <a:rPr lang="cs-CZ" dirty="0" err="1">
                <a:solidFill>
                  <a:srgbClr val="FF0000"/>
                </a:solidFill>
              </a:rPr>
              <a:t>keep</a:t>
            </a:r>
            <a:r>
              <a:rPr lang="cs-CZ" dirty="0">
                <a:solidFill>
                  <a:srgbClr val="FF0000"/>
                </a:solidFill>
              </a:rPr>
              <a:t> my </a:t>
            </a:r>
            <a:r>
              <a:rPr lang="cs-CZ" dirty="0" err="1">
                <a:solidFill>
                  <a:srgbClr val="FF0000"/>
                </a:solidFill>
              </a:rPr>
              <a:t>fingers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crossed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get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reward</a:t>
            </a:r>
            <a:r>
              <a:rPr lang="cs-CZ" dirty="0">
                <a:solidFill>
                  <a:srgbClr val="FF0000"/>
                </a:solidFill>
              </a:rPr>
              <a:t>…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DC78DB-E6FB-4EE8-B11F-902E7CD2DB1D}"/>
              </a:ext>
            </a:extLst>
          </p:cNvPr>
          <p:cNvSpPr txBox="1"/>
          <p:nvPr/>
        </p:nvSpPr>
        <p:spPr>
          <a:xfrm>
            <a:off x="6212264" y="5735637"/>
            <a:ext cx="355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So,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let‘s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have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2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reward</a:t>
            </a:r>
            <a:r>
              <a:rPr lang="cs-CZ" sz="2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24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314</Words>
  <Application>Microsoft Office PowerPoint</Application>
  <PresentationFormat>Širokoúhlá obrazovka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I am Karel Čapek – a writer and a journalist</vt:lpstr>
      <vt:lpstr>Prezentace aplikace PowerPoint</vt:lpstr>
      <vt:lpstr>Prezentace aplikace PowerPoint</vt:lpstr>
      <vt:lpstr>Prezentace aplikace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Michaela Farna</cp:lastModifiedBy>
  <cp:revision>45</cp:revision>
  <dcterms:created xsi:type="dcterms:W3CDTF">2020-12-22T09:34:07Z</dcterms:created>
  <dcterms:modified xsi:type="dcterms:W3CDTF">2021-01-15T13:41:58Z</dcterms:modified>
</cp:coreProperties>
</file>